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>
  <p:sldMasterIdLst>
    <p:sldMasterId id="2147483648" r:id="rId4"/>
  </p:sldMasterIdLst>
  <p:notesMasterIdLst>
    <p:notesMasterId r:id="rId10"/>
  </p:notesMasterIdLst>
  <p:sldIdLst>
    <p:sldId id="256" r:id="rId5"/>
    <p:sldId id="257" r:id="rId6"/>
    <p:sldId id="258" r:id="rId7"/>
    <p:sldId id="259" r:id="rId8"/>
    <p:sldId id="260" r:id="rId9"/>
  </p:sldIdLst>
  <p:sldSz cx="12192000" cy="6858000"/>
  <p:notesSz cx="6858000" cy="9144000"/>
  <p:defaultTextStyle>
    <a:defPPr marL="0" marR="0" indent="0" algn="r" defTabSz="914400" rtl="1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ar-MA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22860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27432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32004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36576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5A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721DFD-3778-F6A2-F2DB-1971CA3B53FC}" v="19" dt="2024-03-22T17:09:58.049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2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2DFCA"/>
          </a:solidFill>
        </a:fill>
      </a:tcStyle>
    </a:wholeTbl>
    <a:band2H>
      <a:tcTxStyle/>
      <a:tcStyle>
        <a:tcBdr/>
        <a:fill>
          <a:solidFill>
            <a:srgbClr val="EAF0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283" autoAdjust="0"/>
    <p:restoredTop sz="94660"/>
  </p:normalViewPr>
  <p:slideViewPr>
    <p:cSldViewPr snapToGrid="0">
      <p:cViewPr varScale="1">
        <p:scale>
          <a:sx n="99" d="100"/>
          <a:sy n="99" d="100"/>
        </p:scale>
        <p:origin x="38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MEZ, Paula" userId="c93cf399-3ed7-4230-9282-8831e3fe5ae7" providerId="ADAL" clId="{32C2F451-FBA2-403E-A080-56FBE595D408}"/>
    <pc:docChg chg="custSel modMainMaster">
      <pc:chgData name="GOMEZ, Paula" userId="c93cf399-3ed7-4230-9282-8831e3fe5ae7" providerId="ADAL" clId="{32C2F451-FBA2-403E-A080-56FBE595D408}" dt="2024-02-12T15:53:40.491" v="6"/>
      <pc:docMkLst>
        <pc:docMk/>
      </pc:docMkLst>
      <pc:sldMasterChg chg="addSp delSp modSp mod modSldLayout">
        <pc:chgData name="GOMEZ, Paula" userId="c93cf399-3ed7-4230-9282-8831e3fe5ae7" providerId="ADAL" clId="{32C2F451-FBA2-403E-A080-56FBE595D408}" dt="2024-02-12T15:53:40.491" v="6"/>
        <pc:sldMasterMkLst>
          <pc:docMk/>
          <pc:sldMasterMk cId="0" sldId="2147483648"/>
        </pc:sldMasterMkLst>
        <pc:picChg chg="del">
          <ac:chgData name="GOMEZ, Paula" userId="c93cf399-3ed7-4230-9282-8831e3fe5ae7" providerId="ADAL" clId="{32C2F451-FBA2-403E-A080-56FBE595D408}" dt="2024-02-12T15:53:26.701" v="1" actId="478"/>
          <ac:picMkLst>
            <pc:docMk/>
            <pc:sldMasterMk cId="0" sldId="2147483648"/>
            <ac:picMk id="4" creationId="{00000000-0000-0000-0000-000000000000}"/>
          </ac:picMkLst>
        </pc:picChg>
        <pc:picChg chg="del">
          <ac:chgData name="GOMEZ, Paula" userId="c93cf399-3ed7-4230-9282-8831e3fe5ae7" providerId="ADAL" clId="{32C2F451-FBA2-403E-A080-56FBE595D408}" dt="2024-02-12T15:53:26.207" v="0" actId="478"/>
          <ac:picMkLst>
            <pc:docMk/>
            <pc:sldMasterMk cId="0" sldId="2147483648"/>
            <ac:picMk id="6" creationId="{00000000-0000-0000-0000-000000000000}"/>
          </ac:picMkLst>
        </pc:picChg>
        <pc:picChg chg="add mod">
          <ac:chgData name="GOMEZ, Paula" userId="c93cf399-3ed7-4230-9282-8831e3fe5ae7" providerId="ADAL" clId="{32C2F451-FBA2-403E-A080-56FBE595D408}" dt="2024-02-12T15:53:33.072" v="3" actId="1076"/>
          <ac:picMkLst>
            <pc:docMk/>
            <pc:sldMasterMk cId="0" sldId="2147483648"/>
            <ac:picMk id="13" creationId="{579626E3-BBA1-12A7-2360-8612DF844108}"/>
          </ac:picMkLst>
        </pc:picChg>
        <pc:sldLayoutChg chg="addSp delSp modSp mod">
          <pc:chgData name="GOMEZ, Paula" userId="c93cf399-3ed7-4230-9282-8831e3fe5ae7" providerId="ADAL" clId="{32C2F451-FBA2-403E-A080-56FBE595D408}" dt="2024-02-12T15:53:40.491" v="6"/>
          <pc:sldLayoutMkLst>
            <pc:docMk/>
            <pc:sldMasterMk cId="0" sldId="2147483648"/>
            <pc:sldLayoutMk cId="0" sldId="2147483649"/>
          </pc:sldLayoutMkLst>
          <pc:picChg chg="add mod">
            <ac:chgData name="GOMEZ, Paula" userId="c93cf399-3ed7-4230-9282-8831e3fe5ae7" providerId="ADAL" clId="{32C2F451-FBA2-403E-A080-56FBE595D408}" dt="2024-02-12T15:53:40.491" v="6"/>
            <ac:picMkLst>
              <pc:docMk/>
              <pc:sldMasterMk cId="0" sldId="2147483648"/>
              <pc:sldLayoutMk cId="0" sldId="2147483649"/>
              <ac:picMk id="2" creationId="{A0D3BF93-B45C-3F93-1930-2C991824381C}"/>
            </ac:picMkLst>
          </pc:picChg>
          <pc:picChg chg="del">
            <ac:chgData name="GOMEZ, Paula" userId="c93cf399-3ed7-4230-9282-8831e3fe5ae7" providerId="ADAL" clId="{32C2F451-FBA2-403E-A080-56FBE595D408}" dt="2024-02-12T15:53:39.248" v="5" actId="478"/>
            <ac:picMkLst>
              <pc:docMk/>
              <pc:sldMasterMk cId="0" sldId="2147483648"/>
              <pc:sldLayoutMk cId="0" sldId="2147483649"/>
              <ac:picMk id="21" creationId="{00000000-0000-0000-0000-000000000000}"/>
            </ac:picMkLst>
          </pc:picChg>
          <pc:picChg chg="del">
            <ac:chgData name="GOMEZ, Paula" userId="c93cf399-3ed7-4230-9282-8831e3fe5ae7" providerId="ADAL" clId="{32C2F451-FBA2-403E-A080-56FBE595D408}" dt="2024-02-12T15:53:38.664" v="4" actId="478"/>
            <ac:picMkLst>
              <pc:docMk/>
              <pc:sldMasterMk cId="0" sldId="2147483648"/>
              <pc:sldLayoutMk cId="0" sldId="2147483649"/>
              <ac:picMk id="23" creationId="{00000000-0000-0000-0000-000000000000}"/>
            </ac:picMkLst>
          </pc:picChg>
        </pc:sldLayoutChg>
      </pc:sldMasterChg>
    </pc:docChg>
  </pc:docChgLst>
  <pc:docChgLst>
    <pc:chgData name="EZZINE, Hind" userId="S::ezzineh@who.int::edcab00f-6318-46e5-a4a9-188b01ee222f" providerId="AD" clId="Web-{A8721DFD-3778-F6A2-F2DB-1971CA3B53FC}"/>
    <pc:docChg chg="modSld">
      <pc:chgData name="EZZINE, Hind" userId="S::ezzineh@who.int::edcab00f-6318-46e5-a4a9-188b01ee222f" providerId="AD" clId="Web-{A8721DFD-3778-F6A2-F2DB-1971CA3B53FC}" dt="2024-03-22T17:09:54.580" v="12" actId="20577"/>
      <pc:docMkLst>
        <pc:docMk/>
      </pc:docMkLst>
      <pc:sldChg chg="modSp">
        <pc:chgData name="EZZINE, Hind" userId="S::ezzineh@who.int::edcab00f-6318-46e5-a4a9-188b01ee222f" providerId="AD" clId="Web-{A8721DFD-3778-F6A2-F2DB-1971CA3B53FC}" dt="2024-03-22T17:08:40.765" v="4" actId="20577"/>
        <pc:sldMkLst>
          <pc:docMk/>
          <pc:sldMk cId="0" sldId="256"/>
        </pc:sldMkLst>
        <pc:spChg chg="mod">
          <ac:chgData name="EZZINE, Hind" userId="S::ezzineh@who.int::edcab00f-6318-46e5-a4a9-188b01ee222f" providerId="AD" clId="Web-{A8721DFD-3778-F6A2-F2DB-1971CA3B53FC}" dt="2024-03-22T17:08:40.765" v="4" actId="20577"/>
          <ac:spMkLst>
            <pc:docMk/>
            <pc:sldMk cId="0" sldId="256"/>
            <ac:spMk id="51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A8721DFD-3778-F6A2-F2DB-1971CA3B53FC}" dt="2024-03-22T17:08:48.984" v="5" actId="20577"/>
        <pc:sldMkLst>
          <pc:docMk/>
          <pc:sldMk cId="0" sldId="257"/>
        </pc:sldMkLst>
        <pc:spChg chg="mod">
          <ac:chgData name="EZZINE, Hind" userId="S::ezzineh@who.int::edcab00f-6318-46e5-a4a9-188b01ee222f" providerId="AD" clId="Web-{A8721DFD-3778-F6A2-F2DB-1971CA3B53FC}" dt="2024-03-22T17:08:48.984" v="5" actId="20577"/>
          <ac:spMkLst>
            <pc:docMk/>
            <pc:sldMk cId="0" sldId="257"/>
            <ac:spMk id="54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A8721DFD-3778-F6A2-F2DB-1971CA3B53FC}" dt="2024-03-22T17:09:36.314" v="9" actId="20577"/>
        <pc:sldMkLst>
          <pc:docMk/>
          <pc:sldMk cId="0" sldId="258"/>
        </pc:sldMkLst>
        <pc:spChg chg="mod">
          <ac:chgData name="EZZINE, Hind" userId="S::ezzineh@who.int::edcab00f-6318-46e5-a4a9-188b01ee222f" providerId="AD" clId="Web-{A8721DFD-3778-F6A2-F2DB-1971CA3B53FC}" dt="2024-03-22T17:09:36.314" v="9" actId="20577"/>
          <ac:spMkLst>
            <pc:docMk/>
            <pc:sldMk cId="0" sldId="258"/>
            <ac:spMk id="59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A8721DFD-3778-F6A2-F2DB-1971CA3B53FC}" dt="2024-03-22T17:09:47.345" v="11" actId="20577"/>
        <pc:sldMkLst>
          <pc:docMk/>
          <pc:sldMk cId="0" sldId="259"/>
        </pc:sldMkLst>
        <pc:spChg chg="mod">
          <ac:chgData name="EZZINE, Hind" userId="S::ezzineh@who.int::edcab00f-6318-46e5-a4a9-188b01ee222f" providerId="AD" clId="Web-{A8721DFD-3778-F6A2-F2DB-1971CA3B53FC}" dt="2024-03-22T17:09:47.345" v="11" actId="20577"/>
          <ac:spMkLst>
            <pc:docMk/>
            <pc:sldMk cId="0" sldId="259"/>
            <ac:spMk id="62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A8721DFD-3778-F6A2-F2DB-1971CA3B53FC}" dt="2024-03-22T17:09:54.580" v="12" actId="20577"/>
        <pc:sldMkLst>
          <pc:docMk/>
          <pc:sldMk cId="0" sldId="260"/>
        </pc:sldMkLst>
        <pc:spChg chg="mod">
          <ac:chgData name="EZZINE, Hind" userId="S::ezzineh@who.int::edcab00f-6318-46e5-a4a9-188b01ee222f" providerId="AD" clId="Web-{A8721DFD-3778-F6A2-F2DB-1971CA3B53FC}" dt="2024-03-22T17:09:54.580" v="12" actId="20577"/>
          <ac:spMkLst>
            <pc:docMk/>
            <pc:sldMk cId="0" sldId="260"/>
            <ac:spMk id="6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  <p:sp>
        <p:nvSpPr>
          <p:cNvPr id="46" name="Shape 4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1pPr>
    <a:lvl2pPr indent="2286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2pPr>
    <a:lvl3pPr indent="4572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3pPr>
    <a:lvl4pPr indent="6858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4pPr>
    <a:lvl5pPr indent="9144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5pPr>
    <a:lvl6pPr indent="11430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6pPr>
    <a:lvl7pPr indent="13716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7pPr>
    <a:lvl8pPr indent="16002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8pPr>
    <a:lvl9pPr indent="18288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"/>
          <p:cNvSpPr/>
          <p:nvPr/>
        </p:nvSpPr>
        <p:spPr>
          <a:xfrm>
            <a:off x="0" y="11"/>
            <a:ext cx="12192000" cy="4354825"/>
          </a:xfrm>
          <a:prstGeom prst="rect">
            <a:avLst/>
          </a:prstGeom>
          <a:solidFill>
            <a:srgbClr val="ECF2F8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5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endParaRPr/>
          </a:p>
        </p:txBody>
      </p:sp>
      <p:pic>
        <p:nvPicPr>
          <p:cNvPr id="1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084" y="-15553"/>
            <a:ext cx="6565405" cy="54032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Subtitle 5"/>
          <p:cNvSpPr txBox="1"/>
          <p:nvPr/>
        </p:nvSpPr>
        <p:spPr>
          <a:xfrm>
            <a:off x="8096830" y="6518698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pPr rtl="1"/>
            <a:r>
              <a:t>Rapid Response Teams Advanced Training Package</a:t>
            </a:r>
          </a:p>
        </p:txBody>
      </p:sp>
      <p:sp>
        <p:nvSpPr>
          <p:cNvPr id="25" name="Subtitle 5"/>
          <p:cNvSpPr txBox="1"/>
          <p:nvPr/>
        </p:nvSpPr>
        <p:spPr>
          <a:xfrm>
            <a:off x="8096830" y="6684371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pPr rtl="1"/>
            <a:r>
              <a:t>C2 Participants</a:t>
            </a:r>
          </a:p>
        </p:txBody>
      </p:sp>
      <p:pic>
        <p:nvPicPr>
          <p:cNvPr id="26" name="Picture 18" descr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2490" y="5116962"/>
            <a:ext cx="2823416" cy="908687"/>
          </a:xfrm>
          <a:prstGeom prst="rect">
            <a:avLst/>
          </a:prstGeom>
          <a:ln w="12700">
            <a:miter lim="400000"/>
          </a:ln>
        </p:spPr>
      </p:pic>
      <p:pic>
        <p:nvPicPr>
          <p:cNvPr id="27" name="Picture 19" descr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25728" y="3491867"/>
            <a:ext cx="5925541" cy="914401"/>
          </a:xfrm>
          <a:prstGeom prst="rect">
            <a:avLst/>
          </a:prstGeom>
        </p:spPr>
        <p:txBody>
          <a:bodyPr rtlCol="1"/>
          <a:lstStyle>
            <a:lvl1pPr algn="r" rtl="1"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 algn="r" rtl="1"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 algn="r" rtl="1"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 algn="r" rtl="1"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 algn="r" rtl="1">
              <a:defRPr sz="2400"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</a:lstStyle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517797" y="1587568"/>
            <a:ext cx="4490141" cy="2410276"/>
          </a:xfrm>
          <a:prstGeom prst="rect">
            <a:avLst/>
          </a:prstGeom>
        </p:spPr>
        <p:txBody>
          <a:bodyPr rtlCol="1"/>
          <a:lstStyle>
            <a:lvl1pPr algn="r" rtl="1">
              <a:defRPr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t>Title Text</a:t>
            </a:r>
          </a:p>
        </p:txBody>
      </p:sp>
      <p:sp>
        <p:nvSpPr>
          <p:cNvPr id="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fld id="{86CB4B4D-7CA3-9044-876B-883B54F8677D}" type="slidenum">
              <a:t>‹N°›</a:t>
            </a:fld>
            <a:endParaRPr/>
          </a:p>
        </p:txBody>
      </p:sp>
      <p:pic>
        <p:nvPicPr>
          <p:cNvPr id="2" name="Picture 1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A0D3BF93-B45C-3F93-1930-2C991824381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52" y="6284698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38" name="Click to add text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r>
              <a:t>Click to add text</a:t>
            </a:r>
          </a:p>
        </p:txBody>
      </p:sp>
      <p:sp>
        <p:nvSpPr>
          <p:cNvPr id="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 descr="Image"/>
          <p:cNvPicPr>
            <a:picLocks noChangeAspect="1"/>
          </p:cNvPicPr>
          <p:nvPr/>
        </p:nvPicPr>
        <p:blipFill>
          <a:blip r:embed="rId4"/>
          <a:srcRect t="43728"/>
          <a:stretch>
            <a:fillRect/>
          </a:stretch>
        </p:blipFill>
        <p:spPr>
          <a:xfrm>
            <a:off x="-70810" y="-35923"/>
            <a:ext cx="10126994" cy="728233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 descr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89972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 descr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89971" y="118168"/>
            <a:ext cx="866716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ubtitle 5"/>
          <p:cNvSpPr txBox="1"/>
          <p:nvPr/>
        </p:nvSpPr>
        <p:spPr>
          <a:xfrm>
            <a:off x="8096830" y="6518698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pPr rtl="1"/>
            <a:r>
              <a:t>Rapid Response Teams Advanced Training Package</a:t>
            </a:r>
          </a:p>
        </p:txBody>
      </p:sp>
      <p:sp>
        <p:nvSpPr>
          <p:cNvPr id="8" name="Subtitle 5"/>
          <p:cNvSpPr txBox="1"/>
          <p:nvPr/>
        </p:nvSpPr>
        <p:spPr>
          <a:xfrm>
            <a:off x="8096830" y="6684371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pPr rtl="1"/>
            <a:r>
              <a:t>C2 Participants</a:t>
            </a:r>
          </a:p>
        </p:txBody>
      </p:sp>
      <p:sp>
        <p:nvSpPr>
          <p:cNvPr id="9" name="Body Level One…"/>
          <p:cNvSpPr txBox="1">
            <a:spLocks noGrp="1"/>
          </p:cNvSpPr>
          <p:nvPr>
            <p:ph type="body" idx="1"/>
          </p:nvPr>
        </p:nvSpPr>
        <p:spPr>
          <a:xfrm>
            <a:off x="2378928" y="1247001"/>
            <a:ext cx="8222168" cy="4654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normAutofit/>
          </a:bodyPr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10" name="Click to add text"/>
          <p:cNvSpPr txBox="1">
            <a:spLocks noGrp="1"/>
          </p:cNvSpPr>
          <p:nvPr>
            <p:ph type="title" hasCustomPrompt="1"/>
          </p:nvPr>
        </p:nvSpPr>
        <p:spPr>
          <a:xfrm>
            <a:off x="297713" y="70581"/>
            <a:ext cx="3571876" cy="6461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 anchor="ctr">
            <a:normAutofit/>
          </a:bodyPr>
          <a:lstStyle/>
          <a:p>
            <a:pPr rtl="1"/>
            <a:r>
              <a:t>Click to add text</a:t>
            </a:r>
          </a:p>
        </p:txBody>
      </p:sp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80800" y="6330334"/>
            <a:ext cx="230379" cy="2565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lvl1pPr algn="r" rtl="1">
              <a:defRPr sz="10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pPr rtl="1"/>
            <a:fld id="{86CB4B4D-7CA3-9044-876B-883B54F8677D}" type="slidenum">
              <a:t>‹N°›</a:t>
            </a:fld>
            <a:endParaRPr/>
          </a:p>
        </p:txBody>
      </p:sp>
      <p:sp>
        <p:nvSpPr>
          <p:cNvPr id="12" name="Slide Number">
            <a:extLst>
              <a:ext uri="{FF2B5EF4-FFF2-40B4-BE49-F238E27FC236}">
                <a16:creationId xmlns:a16="http://schemas.microsoft.com/office/drawing/2014/main" id="{4AE20F83-2812-F87A-3116-8BC4337B5578}"/>
              </a:ext>
            </a:extLst>
          </p:cNvPr>
          <p:cNvSpPr txBox="1">
            <a:spLocks/>
          </p:cNvSpPr>
          <p:nvPr userDrawn="1"/>
        </p:nvSpPr>
        <p:spPr>
          <a:xfrm>
            <a:off x="11873340" y="6586873"/>
            <a:ext cx="383314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pPr rtl="1"/>
              <a:t>‹N°›</a:t>
            </a:fld>
            <a:endParaRPr lang="hu-HU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3" name="Picture 1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579626E3-BBA1-12A7-2360-8612DF84410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52" y="6284698"/>
            <a:ext cx="1600307" cy="46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1pPr>
      <a:lvl2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2pPr>
      <a:lvl3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3pPr>
      <a:lvl4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4pPr>
      <a:lvl5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5pPr>
      <a:lvl6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6pPr>
      <a:lvl7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7pPr>
      <a:lvl8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8pPr>
      <a:lvl9pPr marL="0" marR="0" indent="0" algn="r" defTabSz="21699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FFFFFF"/>
          </a:solidFill>
          <a:uFillTx/>
          <a:latin typeface="+mj-lt"/>
          <a:ea typeface="+mj-ea"/>
          <a:cs typeface="+mj-cs"/>
          <a:sym typeface="Source Sans Pro Regular"/>
        </a:defRPr>
      </a:lvl9pPr>
    </p:titleStyle>
    <p:bodyStyle>
      <a:lvl1pPr marL="0" marR="0" indent="0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1pPr>
      <a:lvl2pPr marL="162742" marR="0" indent="-54247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2pPr>
      <a:lvl3pPr marL="271237" marR="0" indent="-54247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3pPr>
      <a:lvl4pPr marL="379732" marR="0" indent="-54247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4pPr>
      <a:lvl5pPr marL="488226" marR="0" indent="-54247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5pPr>
      <a:lvl6pPr marL="786588" marR="0" indent="-244116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6pPr>
      <a:lvl7pPr marL="895084" marR="0" indent="-244116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7pPr>
      <a:lvl8pPr marL="1003578" marR="0" indent="-244115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8pPr>
      <a:lvl9pPr marL="1112073" marR="0" indent="-244116" algn="r" defTabSz="216990" rtl="1" latinLnBrk="0">
        <a:lnSpc>
          <a:spcPct val="90000"/>
        </a:lnSpc>
        <a:spcBef>
          <a:spcPts val="200"/>
        </a:spcBef>
        <a:spcAft>
          <a:spcPts val="0"/>
        </a:spcAft>
        <a:buClrTx/>
        <a:buSzPct val="100000"/>
        <a:buFontTx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9pPr>
    </p:bodyStyle>
    <p:otherStyle>
      <a:lvl1pPr marL="0" marR="0" indent="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1pPr>
      <a:lvl2pPr marL="0" marR="0" indent="4572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2pPr>
      <a:lvl3pPr marL="0" marR="0" indent="9144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3pPr>
      <a:lvl4pPr marL="0" marR="0" indent="13716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4pPr>
      <a:lvl5pPr marL="0" marR="0" indent="18288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5pPr>
      <a:lvl6pPr marL="0" marR="0" indent="22860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6pPr>
      <a:lvl7pPr marL="0" marR="0" indent="27432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7pPr>
      <a:lvl8pPr marL="0" marR="0" indent="32004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8pPr>
      <a:lvl9pPr marL="0" marR="0" indent="36576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2"/>
          <p:cNvSpPr txBox="1">
            <a:spLocks noGrp="1"/>
          </p:cNvSpPr>
          <p:nvPr>
            <p:ph type="title"/>
          </p:nvPr>
        </p:nvSpPr>
        <p:spPr>
          <a:xfrm>
            <a:off x="549695" y="3428999"/>
            <a:ext cx="2023386" cy="568846"/>
          </a:xfrm>
          <a:prstGeom prst="rect">
            <a:avLst/>
          </a:prstGeom>
        </p:spPr>
        <p:txBody>
          <a:bodyPr rtlCol="1"/>
          <a:lstStyle/>
          <a:p>
            <a:pPr defTabSz="123684" rtl="1">
              <a:spcBef>
                <a:spcPts val="400"/>
              </a:spcBef>
              <a:defRPr sz="2052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br>
              <a:rPr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r>
              <a:rPr lang="ar" sz="1197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اسم الفريق</a:t>
            </a:r>
          </a:p>
        </p:txBody>
      </p:sp>
      <p:sp>
        <p:nvSpPr>
          <p:cNvPr id="49" name="Subtitle 5"/>
          <p:cNvSpPr txBox="1">
            <a:spLocks noGrp="1"/>
          </p:cNvSpPr>
          <p:nvPr>
            <p:ph type="body" sz="quarter" idx="1"/>
          </p:nvPr>
        </p:nvSpPr>
        <p:spPr>
          <a:xfrm>
            <a:off x="5758962" y="2905052"/>
            <a:ext cx="6024771" cy="1342483"/>
          </a:xfrm>
          <a:prstGeom prst="rect">
            <a:avLst/>
          </a:prstGeom>
        </p:spPr>
        <p:txBody>
          <a:bodyPr rtlCol="1">
            <a:normAutofit/>
          </a:bodyPr>
          <a:lstStyle/>
          <a:p>
            <a:pPr rtl="1">
              <a:spcBef>
                <a:spcPts val="700"/>
              </a:spcBef>
              <a:defRPr sz="3200">
                <a:solidFill>
                  <a:srgbClr val="002060"/>
                </a:solidFill>
              </a:defRPr>
            </a:pPr>
            <a:r>
              <a:rPr lang="ar" sz="2800">
                <a:latin typeface="Sakkal Majalla" panose="02000000000000000000" pitchFamily="2" charset="-78"/>
                <a:cs typeface="Sakkal Majalla" panose="02000000000000000000" pitchFamily="2" charset="-78"/>
              </a:rPr>
              <a:t>تمرين المهارات القائم على سيناريو</a:t>
            </a:r>
          </a:p>
          <a:p>
            <a:pPr rtl="1">
              <a:spcBef>
                <a:spcPts val="700"/>
              </a:spcBef>
              <a:defRPr sz="3200">
                <a:solidFill>
                  <a:srgbClr val="002060"/>
                </a:solidFill>
              </a:defRPr>
            </a:pPr>
            <a:r>
              <a:rPr lang="ar" sz="2800">
                <a:latin typeface="Sakkal Majalla" panose="02000000000000000000" pitchFamily="2" charset="-78"/>
                <a:cs typeface="Sakkal Majalla" panose="02000000000000000000" pitchFamily="2" charset="-78"/>
              </a:rPr>
              <a:t>«وفاة غير مبررة لأطفالٍ في مقاطعة كاران، سلام»</a:t>
            </a:r>
          </a:p>
        </p:txBody>
      </p:sp>
      <p:sp>
        <p:nvSpPr>
          <p:cNvPr id="50" name="Title 2"/>
          <p:cNvSpPr txBox="1"/>
          <p:nvPr/>
        </p:nvSpPr>
        <p:spPr>
          <a:xfrm>
            <a:off x="680127" y="1910908"/>
            <a:ext cx="2144596" cy="9941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 anchor="ctr">
            <a:normAutofit/>
          </a:bodyPr>
          <a:lstStyle>
            <a:lvl1pPr algn="r" defTabSz="289320" rtl="1">
              <a:lnSpc>
                <a:spcPct val="90000"/>
              </a:lnSpc>
              <a:spcBef>
                <a:spcPts val="70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b="1">
                <a:latin typeface="Sakkal Majalla" panose="02000000000000000000" pitchFamily="2" charset="-78"/>
                <a:cs typeface="Sakkal Majalla" panose="02000000000000000000" pitchFamily="2" charset="-78"/>
              </a:rPr>
              <a:t>المخرجات</a:t>
            </a:r>
          </a:p>
        </p:txBody>
      </p:sp>
      <p:sp>
        <p:nvSpPr>
          <p:cNvPr id="51" name="Title 2"/>
          <p:cNvSpPr txBox="1"/>
          <p:nvPr/>
        </p:nvSpPr>
        <p:spPr>
          <a:xfrm>
            <a:off x="680127" y="1605516"/>
            <a:ext cx="2144596" cy="6379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tIns="45720" rIns="45719" bIns="45720" rtlCol="1" anchor="ctr">
            <a:normAutofit/>
          </a:bodyPr>
          <a:lstStyle>
            <a:lvl1pPr algn="r" defTabSz="289320" rtl="1">
              <a:lnSpc>
                <a:spcPct val="90000"/>
              </a:lnSpc>
              <a:spcBef>
                <a:spcPts val="1000"/>
              </a:spcBef>
              <a:defRPr sz="44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sz="3600" b="1" dirty="0">
                <a:latin typeface="Sakkal Majalla"/>
                <a:cs typeface="Sakkal Majalla"/>
              </a:rPr>
              <a:t>4C</a:t>
            </a:r>
            <a:endParaRPr lang="ar" sz="36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90847" y="1385223"/>
            <a:ext cx="9377916" cy="1428174"/>
          </a:xfrm>
          <a:prstGeom prst="rect">
            <a:avLst/>
          </a:prstGeom>
        </p:spPr>
        <p:txBody>
          <a:bodyPr rtlCol="1"/>
          <a:lstStyle/>
          <a:p>
            <a:pPr marL="0" lvl="1" indent="631552" algn="ctr" rtl="1">
              <a:spcBef>
                <a:spcPts val="100"/>
              </a:spcBef>
              <a:buSzTx/>
              <a:buNone/>
              <a:defRPr sz="2400"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 dirty="0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الملحق 1: تحديد مختلف المسائل (الشائعات، المشكلات المجتمعية) المجمعة من خلال عقد مقابلات مع قادة/ أفراد المجتمع:</a:t>
            </a:r>
          </a:p>
        </p:txBody>
      </p:sp>
      <p:sp>
        <p:nvSpPr>
          <p:cNvPr id="54" name="Title 1"/>
          <p:cNvSpPr txBox="1">
            <a:spLocks noGrp="1"/>
          </p:cNvSpPr>
          <p:nvPr>
            <p:ph type="title"/>
          </p:nvPr>
        </p:nvSpPr>
        <p:spPr>
          <a:xfrm>
            <a:off x="148856" y="-7546"/>
            <a:ext cx="8846289" cy="646113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lvl="1" defTabSz="914400">
              <a:lnSpc>
                <a:spcPct val="100000"/>
              </a:lnSpc>
              <a:defRPr sz="28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-EG" dirty="0">
                <a:latin typeface="Sakkal Majalla"/>
                <a:cs typeface="Sakkal Majalla"/>
              </a:rPr>
              <a:t>4C التواصل </a:t>
            </a:r>
            <a:r>
              <a:rPr dirty="0" err="1">
                <a:latin typeface="Sakkal Majalla"/>
                <a:cs typeface="Sakkal Majalla"/>
              </a:rPr>
              <a:t>والمشاركة</a:t>
            </a:r>
            <a:r>
              <a:rPr dirty="0">
                <a:latin typeface="Sakkal Majalla"/>
                <a:cs typeface="Sakkal Majalla"/>
              </a:rPr>
              <a:t> </a:t>
            </a:r>
            <a:r>
              <a:rPr dirty="0" err="1">
                <a:latin typeface="Sakkal Majalla"/>
                <a:cs typeface="Sakkal Majalla"/>
              </a:rPr>
              <a:t>المجتمعية</a:t>
            </a:r>
            <a:r>
              <a:rPr dirty="0">
                <a:latin typeface="Sakkal Majalla"/>
                <a:cs typeface="Sakkal Majalla"/>
              </a:rPr>
              <a:t> (1)</a:t>
            </a:r>
          </a:p>
        </p:txBody>
      </p:sp>
      <p:graphicFrame>
        <p:nvGraphicFramePr>
          <p:cNvPr id="55" name="Table 5"/>
          <p:cNvGraphicFramePr/>
          <p:nvPr>
            <p:extLst>
              <p:ext uri="{D42A27DB-BD31-4B8C-83A1-F6EECF244321}">
                <p14:modId xmlns:p14="http://schemas.microsoft.com/office/powerpoint/2010/main" val="249504983"/>
              </p:ext>
            </p:extLst>
          </p:nvPr>
        </p:nvGraphicFramePr>
        <p:xfrm>
          <a:off x="2284165" y="2346593"/>
          <a:ext cx="7861729" cy="3526522"/>
        </p:xfrm>
        <a:graphic>
          <a:graphicData uri="http://schemas.openxmlformats.org/drawingml/2006/table">
            <a:tbl>
              <a:tblPr rtl="1" firstRow="1" firstCol="1">
                <a:tableStyleId>{4C3C2611-4C71-4FC5-86AE-919BDF0F9419}</a:tableStyleId>
              </a:tblPr>
              <a:tblGrid>
                <a:gridCol w="36996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620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0506">
                <a:tc>
                  <a:txBody>
                    <a:bodyPr/>
                    <a:lstStyle/>
                    <a:p>
                      <a:pPr algn="ctr" defTabSz="216990" rtl="1">
                        <a:lnSpc>
                          <a:spcPct val="115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ar" sz="1600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rPr>
                        <a:t>الشائعات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16990" rtl="1">
                        <a:lnSpc>
                          <a:spcPct val="115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ar" sz="1600" dirty="0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rPr>
                        <a:t>مشاكل مجتمعية متعلقة بالفاشية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9004"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100">
                          <a:latin typeface="+mj-lt"/>
                          <a:ea typeface="+mj-ea"/>
                          <a:cs typeface="+mj-cs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9004"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100">
                          <a:latin typeface="+mj-lt"/>
                          <a:ea typeface="+mj-ea"/>
                          <a:cs typeface="+mj-cs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9004"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100">
                          <a:latin typeface="+mj-lt"/>
                          <a:ea typeface="+mj-ea"/>
                          <a:cs typeface="+mj-cs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9004"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100" dirty="0">
                          <a:latin typeface="+mj-lt"/>
                          <a:ea typeface="+mj-ea"/>
                          <a:cs typeface="+mj-cs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890614" y="1417121"/>
            <a:ext cx="7864659" cy="4654072"/>
          </a:xfrm>
          <a:prstGeom prst="rect">
            <a:avLst/>
          </a:prstGeom>
          <a:ln w="12700">
            <a:miter lim="400000"/>
          </a:ln>
        </p:spPr>
        <p:txBody>
          <a:bodyPr lIns="45719" rIns="45719" rtlCol="1">
            <a:normAutofit/>
          </a:bodyPr>
          <a:lstStyle/>
          <a:p>
            <a:pPr marL="0" lvl="1" indent="631552" algn="ctr" rtl="1">
              <a:spcBef>
                <a:spcPts val="100"/>
              </a:spcBef>
              <a:buSzTx/>
              <a:buNone/>
            </a:pPr>
            <a:r>
              <a:rPr lang="ar" sz="2400" b="1" dirty="0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الملحق 2: الوقوف على الممارسات المجتمعية التي قد تساعد أو لا تساعد في مكافحة انتشار الفاشية:</a:t>
            </a:r>
          </a:p>
        </p:txBody>
      </p:sp>
      <p:graphicFrame>
        <p:nvGraphicFramePr>
          <p:cNvPr id="58" name="Table 4"/>
          <p:cNvGraphicFramePr/>
          <p:nvPr>
            <p:extLst>
              <p:ext uri="{D42A27DB-BD31-4B8C-83A1-F6EECF244321}">
                <p14:modId xmlns:p14="http://schemas.microsoft.com/office/powerpoint/2010/main" val="1914597055"/>
              </p:ext>
            </p:extLst>
          </p:nvPr>
        </p:nvGraphicFramePr>
        <p:xfrm>
          <a:off x="2281236" y="2300066"/>
          <a:ext cx="7864656" cy="3635811"/>
        </p:xfrm>
        <a:graphic>
          <a:graphicData uri="http://schemas.openxmlformats.org/drawingml/2006/table">
            <a:tbl>
              <a:tblPr rtl="1" firstRow="1" firstCol="1">
                <a:tableStyleId>{4C3C2611-4C71-4FC5-86AE-919BDF0F9419}</a:tableStyleId>
              </a:tblPr>
              <a:tblGrid>
                <a:gridCol w="3946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176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5393">
                <a:tc>
                  <a:txBody>
                    <a:bodyPr/>
                    <a:lstStyle/>
                    <a:p>
                      <a:pPr algn="ctr" defTabSz="216990" rtl="1">
                        <a:lnSpc>
                          <a:spcPct val="115000"/>
                        </a:lnSpc>
                        <a:defRPr sz="16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dirty="0" err="1"/>
                        <a:t>الممارسات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المجتمعية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التي</a:t>
                      </a:r>
                      <a:r>
                        <a:rPr dirty="0"/>
                        <a:t> </a:t>
                      </a:r>
                      <a:r>
                        <a:rPr lang="ar-EG" dirty="0"/>
                        <a:t>يمكن أن</a:t>
                      </a:r>
                      <a:r>
                        <a:rPr lang="en-US" dirty="0"/>
                        <a:t> </a:t>
                      </a:r>
                      <a:r>
                        <a:rPr lang="ar" u="sng" dirty="0"/>
                        <a:t>تساعد في مكافحة انتشار الفاشية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16990" rtl="1">
                        <a:lnSpc>
                          <a:spcPct val="115000"/>
                        </a:lnSpc>
                        <a:defRPr sz="16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dirty="0" err="1"/>
                        <a:t>الممارسات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المجتمعية</a:t>
                      </a:r>
                      <a:r>
                        <a:rPr dirty="0"/>
                        <a:t> </a:t>
                      </a:r>
                      <a:r>
                        <a:rPr dirty="0" err="1"/>
                        <a:t>التي</a:t>
                      </a:r>
                      <a:r>
                        <a:rPr dirty="0"/>
                        <a:t> </a:t>
                      </a:r>
                      <a:r>
                        <a:rPr lang="ar" u="sng" dirty="0"/>
                        <a:t>يمكن أن تساهم في انتشار الفاشية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303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100">
                          <a:latin typeface="+mj-lt"/>
                          <a:ea typeface="+mj-ea"/>
                          <a:cs typeface="+mj-cs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303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100">
                          <a:latin typeface="+mj-lt"/>
                          <a:ea typeface="+mj-ea"/>
                          <a:cs typeface="+mj-cs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303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100">
                          <a:latin typeface="+mj-lt"/>
                          <a:ea typeface="+mj-ea"/>
                          <a:cs typeface="+mj-cs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3031"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  <a:p>
                      <a:pPr defTabSz="216990" rtl="1">
                        <a:lnSpc>
                          <a:spcPct val="115000"/>
                        </a:lnSpc>
                        <a:defRPr sz="1100" b="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100" dirty="0">
                          <a:latin typeface="+mj-lt"/>
                          <a:ea typeface="+mj-ea"/>
                          <a:cs typeface="+mj-cs"/>
                        </a:rPr>
                        <a:t> 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9" name="C4 Communication and community engagement (2)"/>
          <p:cNvSpPr txBox="1">
            <a:spLocks noGrp="1"/>
          </p:cNvSpPr>
          <p:nvPr>
            <p:ph type="title"/>
          </p:nvPr>
        </p:nvSpPr>
        <p:spPr>
          <a:xfrm>
            <a:off x="148856" y="-81974"/>
            <a:ext cx="8846289" cy="646113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lvl="1" defTabSz="914400">
              <a:lnSpc>
                <a:spcPct val="100000"/>
              </a:lnSpc>
              <a:defRPr sz="28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fr-FR" dirty="0">
                <a:latin typeface="Sakkal Majalla"/>
                <a:cs typeface="Sakkal Majalla"/>
              </a:rPr>
              <a:t>C4 </a:t>
            </a:r>
            <a:r>
              <a:rPr dirty="0" err="1">
                <a:latin typeface="Sakkal Majalla"/>
                <a:cs typeface="Sakkal Majalla"/>
              </a:rPr>
              <a:t>التواصل</a:t>
            </a:r>
            <a:r>
              <a:rPr dirty="0">
                <a:latin typeface="Sakkal Majalla"/>
                <a:cs typeface="Sakkal Majalla"/>
              </a:rPr>
              <a:t> </a:t>
            </a:r>
            <a:r>
              <a:rPr dirty="0" err="1">
                <a:latin typeface="Sakkal Majalla"/>
                <a:cs typeface="Sakkal Majalla"/>
              </a:rPr>
              <a:t>والمشاركة</a:t>
            </a:r>
            <a:r>
              <a:rPr dirty="0">
                <a:latin typeface="Sakkal Majalla"/>
                <a:cs typeface="Sakkal Majalla"/>
              </a:rPr>
              <a:t> </a:t>
            </a:r>
            <a:r>
              <a:rPr dirty="0" err="1">
                <a:latin typeface="Sakkal Majalla"/>
                <a:cs typeface="Sakkal Majalla"/>
              </a:rPr>
              <a:t>المجتمعية</a:t>
            </a:r>
            <a:r>
              <a:rPr dirty="0">
                <a:latin typeface="Sakkal Majalla"/>
                <a:cs typeface="Sakkal Majalla"/>
              </a:rPr>
              <a:t> (2)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Table 5"/>
          <p:cNvGraphicFramePr/>
          <p:nvPr>
            <p:extLst>
              <p:ext uri="{D42A27DB-BD31-4B8C-83A1-F6EECF244321}">
                <p14:modId xmlns:p14="http://schemas.microsoft.com/office/powerpoint/2010/main" val="777871332"/>
              </p:ext>
            </p:extLst>
          </p:nvPr>
        </p:nvGraphicFramePr>
        <p:xfrm>
          <a:off x="2134241" y="2385107"/>
          <a:ext cx="8086084" cy="3580338"/>
        </p:xfrm>
        <a:graphic>
          <a:graphicData uri="http://schemas.openxmlformats.org/drawingml/2006/table">
            <a:tbl>
              <a:tblPr rtl="1" firstRow="1">
                <a:tableStyleId>{4C3C2611-4C71-4FC5-86AE-919BDF0F9419}</a:tableStyleId>
              </a:tblPr>
              <a:tblGrid>
                <a:gridCol w="28154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70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9278">
                <a:tc>
                  <a:txBody>
                    <a:bodyPr/>
                    <a:lstStyle/>
                    <a:p>
                      <a:pPr algn="ctr" defTabSz="216990" rtl="1">
                        <a:lnSpc>
                          <a:spcPct val="115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ar" sz="1200" dirty="0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rPr>
                        <a:t>مختلف المسائل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16990" rtl="1">
                        <a:lnSpc>
                          <a:spcPct val="115000"/>
                        </a:lnSpc>
                        <a:defRPr sz="12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lang="ar-EG" dirty="0"/>
                        <a:t>أدوات بدء النقاش المجتمعي (انظر أعلاه)</a:t>
                      </a:r>
                    </a:p>
                    <a:p>
                      <a:pPr algn="ctr" defTabSz="216990" rtl="1">
                        <a:lnSpc>
                          <a:spcPct val="115000"/>
                        </a:lnSpc>
                        <a:defRPr sz="12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lang="ar-EG"/>
                        <a:t>(</a:t>
                      </a:r>
                      <a:r>
                        <a:rPr lang="ar-EG" dirty="0"/>
                        <a:t>يمكن أن تكون هناك أكثر من أداة للنشاط الواحد)</a:t>
                      </a:r>
                      <a:endParaRPr dirty="0"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50530"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200">
                          <a:latin typeface="+mj-lt"/>
                          <a:ea typeface="+mj-ea"/>
                          <a:cs typeface="+mj-cs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200" dirty="0">
                          <a:latin typeface="+mj-lt"/>
                          <a:ea typeface="+mj-ea"/>
                          <a:cs typeface="+mj-cs"/>
                        </a:rPr>
                        <a:t> 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50530"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200">
                          <a:latin typeface="+mj-lt"/>
                          <a:ea typeface="+mj-ea"/>
                          <a:cs typeface="+mj-cs"/>
                        </a:rPr>
                        <a:t>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200" dirty="0">
                          <a:latin typeface="+mj-lt"/>
                          <a:ea typeface="+mj-ea"/>
                          <a:cs typeface="+mj-cs"/>
                        </a:rPr>
                        <a:t> 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2" name="Title 1"/>
          <p:cNvSpPr txBox="1">
            <a:spLocks noGrp="1"/>
          </p:cNvSpPr>
          <p:nvPr>
            <p:ph type="title"/>
          </p:nvPr>
        </p:nvSpPr>
        <p:spPr>
          <a:xfrm>
            <a:off x="148856" y="-7546"/>
            <a:ext cx="8846289" cy="646113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lvl="1" defTabSz="914400">
              <a:lnSpc>
                <a:spcPct val="100000"/>
              </a:lnSpc>
              <a:defRPr sz="28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fr-FR" dirty="0">
                <a:latin typeface="Sakkal Majalla"/>
                <a:cs typeface="Sakkal Majalla"/>
              </a:rPr>
              <a:t>C4  </a:t>
            </a:r>
            <a:r>
              <a:rPr dirty="0" err="1">
                <a:latin typeface="Sakkal Majalla"/>
                <a:cs typeface="Sakkal Majalla"/>
              </a:rPr>
              <a:t>التواصل</a:t>
            </a:r>
            <a:r>
              <a:rPr dirty="0">
                <a:latin typeface="Sakkal Majalla"/>
                <a:cs typeface="Sakkal Majalla"/>
              </a:rPr>
              <a:t> </a:t>
            </a:r>
            <a:r>
              <a:rPr dirty="0" err="1">
                <a:latin typeface="Sakkal Majalla"/>
                <a:cs typeface="Sakkal Majalla"/>
              </a:rPr>
              <a:t>والمشاركة</a:t>
            </a:r>
            <a:r>
              <a:rPr dirty="0">
                <a:latin typeface="Sakkal Majalla"/>
                <a:cs typeface="Sakkal Majalla"/>
              </a:rPr>
              <a:t> </a:t>
            </a:r>
            <a:r>
              <a:rPr dirty="0" err="1">
                <a:latin typeface="Sakkal Majalla"/>
                <a:cs typeface="Sakkal Majalla"/>
              </a:rPr>
              <a:t>المجتمعية</a:t>
            </a:r>
            <a:r>
              <a:rPr dirty="0">
                <a:latin typeface="Sakkal Majalla"/>
                <a:cs typeface="Sakkal Majalla"/>
              </a:rPr>
              <a:t> (3)</a:t>
            </a:r>
          </a:p>
        </p:txBody>
      </p:sp>
      <p:sp>
        <p:nvSpPr>
          <p:cNvPr id="63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709077" y="1480916"/>
            <a:ext cx="8222168" cy="4654072"/>
          </a:xfrm>
          <a:prstGeom prst="rect">
            <a:avLst/>
          </a:prstGeom>
        </p:spPr>
        <p:txBody>
          <a:bodyPr rtlCol="1">
            <a:normAutofit/>
          </a:bodyPr>
          <a:lstStyle/>
          <a:p>
            <a:pPr marL="0" lvl="1" indent="631552" algn="ctr" rtl="1">
              <a:spcBef>
                <a:spcPts val="100"/>
              </a:spcBef>
              <a:buSzTx/>
              <a:buNone/>
              <a:defRPr sz="2400"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sz="2400" b="1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الملحق 3: تحديد الأدوات الملائمة لتشجيع المشاركة المجتمعية (1)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709077" y="1406488"/>
            <a:ext cx="8222168" cy="4654072"/>
          </a:xfrm>
          <a:prstGeom prst="rect">
            <a:avLst/>
          </a:prstGeom>
        </p:spPr>
        <p:txBody>
          <a:bodyPr rtlCol="1"/>
          <a:lstStyle/>
          <a:p>
            <a:pPr marL="0" lvl="1" indent="631552" algn="ctr" rtl="1">
              <a:spcBef>
                <a:spcPts val="100"/>
              </a:spcBef>
              <a:buSzTx/>
              <a:buNone/>
              <a:defRPr sz="2400"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الملحق 3: تحديد الأدوات الملائمة لتشجيع المشاركة المجتمعية (2)</a:t>
            </a:r>
          </a:p>
        </p:txBody>
      </p:sp>
      <p:graphicFrame>
        <p:nvGraphicFramePr>
          <p:cNvPr id="66" name="Table 5"/>
          <p:cNvGraphicFramePr/>
          <p:nvPr>
            <p:extLst>
              <p:ext uri="{D42A27DB-BD31-4B8C-83A1-F6EECF244321}">
                <p14:modId xmlns:p14="http://schemas.microsoft.com/office/powerpoint/2010/main" val="3772279220"/>
              </p:ext>
            </p:extLst>
          </p:nvPr>
        </p:nvGraphicFramePr>
        <p:xfrm>
          <a:off x="2134241" y="2385107"/>
          <a:ext cx="8086084" cy="3580338"/>
        </p:xfrm>
        <a:graphic>
          <a:graphicData uri="http://schemas.openxmlformats.org/drawingml/2006/table">
            <a:tbl>
              <a:tblPr rtl="1" firstRow="1">
                <a:tableStyleId>{4C3C2611-4C71-4FC5-86AE-919BDF0F9419}</a:tableStyleId>
              </a:tblPr>
              <a:tblGrid>
                <a:gridCol w="28154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70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9278">
                <a:tc>
                  <a:txBody>
                    <a:bodyPr/>
                    <a:lstStyle/>
                    <a:p>
                      <a:pPr algn="ctr" defTabSz="216990" rtl="1">
                        <a:lnSpc>
                          <a:spcPct val="115000"/>
                        </a:lnSpc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ar" sz="1200" dirty="0">
                          <a:solidFill>
                            <a:srgbClr val="FFFFFF"/>
                          </a:solidFill>
                          <a:latin typeface="+mj-lt"/>
                          <a:ea typeface="+mj-ea"/>
                          <a:cs typeface="+mj-cs"/>
                        </a:rPr>
                        <a:t>مختلف المسائل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16990" rtl="1">
                        <a:lnSpc>
                          <a:spcPct val="115000"/>
                        </a:lnSpc>
                        <a:defRPr sz="12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lang="ar-EG" sz="12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Calibri"/>
                          <a:ea typeface="Calibri"/>
                          <a:cs typeface="Calibri"/>
                          <a:sym typeface="Source Sans Pro Regular"/>
                        </a:rPr>
                        <a:t>أدوات بدء النقاش المجتمعي (انظر أعلاه)</a:t>
                      </a:r>
                    </a:p>
                    <a:p>
                      <a:pPr algn="ctr" defTabSz="216990" rtl="1">
                        <a:lnSpc>
                          <a:spcPct val="115000"/>
                        </a:lnSpc>
                        <a:defRPr sz="12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lang="ar-EG" sz="1200" b="0" i="0" u="none" strike="noStrike" cap="none" spc="0" baseline="0">
                          <a:solidFill>
                            <a:srgbClr val="FFFFFF"/>
                          </a:solidFill>
                          <a:uFillTx/>
                          <a:latin typeface="Calibri"/>
                          <a:ea typeface="Calibri"/>
                          <a:cs typeface="Calibri"/>
                          <a:sym typeface="Source Sans Pro Regular"/>
                        </a:rPr>
                        <a:t>(</a:t>
                      </a:r>
                      <a:r>
                        <a:rPr lang="ar-EG" sz="1200" b="0" i="0" u="none" strike="noStrike" cap="none" spc="0" baseline="0" dirty="0">
                          <a:solidFill>
                            <a:srgbClr val="FFFFFF"/>
                          </a:solidFill>
                          <a:uFillTx/>
                          <a:latin typeface="Calibri"/>
                          <a:ea typeface="Calibri"/>
                          <a:cs typeface="Calibri"/>
                          <a:sym typeface="Source Sans Pro Regular"/>
                        </a:rPr>
                        <a:t>يمكن أن تكون هناك أكثر من أداة للنشاط الواحد)</a:t>
                      </a:r>
                      <a:endParaRPr dirty="0"/>
                    </a:p>
                  </a:txBody>
                  <a:tcPr marL="0" marR="0" marT="0" marB="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50530"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200">
                          <a:latin typeface="+mj-lt"/>
                          <a:ea typeface="+mj-ea"/>
                          <a:cs typeface="+mj-cs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200" dirty="0">
                          <a:latin typeface="+mj-lt"/>
                          <a:ea typeface="+mj-ea"/>
                          <a:cs typeface="+mj-cs"/>
                        </a:rPr>
                        <a:t> 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50530"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200">
                          <a:latin typeface="+mj-lt"/>
                          <a:ea typeface="+mj-ea"/>
                          <a:cs typeface="+mj-cs"/>
                        </a:rPr>
                        <a:t>2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defTabSz="21699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200" dirty="0">
                          <a:latin typeface="+mj-lt"/>
                          <a:ea typeface="+mj-ea"/>
                          <a:cs typeface="+mj-cs"/>
                        </a:rPr>
                        <a:t> 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7" name="Title 1"/>
          <p:cNvSpPr txBox="1">
            <a:spLocks noGrp="1"/>
          </p:cNvSpPr>
          <p:nvPr>
            <p:ph type="title"/>
          </p:nvPr>
        </p:nvSpPr>
        <p:spPr>
          <a:xfrm>
            <a:off x="148856" y="-81974"/>
            <a:ext cx="8846289" cy="646113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lvl="1" defTabSz="914400">
              <a:lnSpc>
                <a:spcPct val="100000"/>
              </a:lnSpc>
              <a:defRPr sz="2800"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fr-FR" dirty="0">
                <a:latin typeface="Sakkal Majalla"/>
                <a:cs typeface="Sakkal Majalla"/>
              </a:rPr>
              <a:t>C4  </a:t>
            </a:r>
            <a:r>
              <a:rPr dirty="0" err="1">
                <a:latin typeface="Sakkal Majalla"/>
                <a:cs typeface="Sakkal Majalla"/>
              </a:rPr>
              <a:t>التواصل</a:t>
            </a:r>
            <a:r>
              <a:rPr dirty="0">
                <a:latin typeface="Sakkal Majalla"/>
                <a:cs typeface="Sakkal Majalla"/>
              </a:rPr>
              <a:t> </a:t>
            </a:r>
            <a:r>
              <a:rPr dirty="0" err="1">
                <a:latin typeface="Sakkal Majalla"/>
                <a:cs typeface="Sakkal Majalla"/>
              </a:rPr>
              <a:t>والمشاركة</a:t>
            </a:r>
            <a:r>
              <a:rPr dirty="0">
                <a:latin typeface="Sakkal Majalla"/>
                <a:cs typeface="Sakkal Majalla"/>
              </a:rPr>
              <a:t> </a:t>
            </a:r>
            <a:r>
              <a:rPr dirty="0" err="1">
                <a:latin typeface="Sakkal Majalla"/>
                <a:cs typeface="Sakkal Majalla"/>
              </a:rPr>
              <a:t>المجتمعية</a:t>
            </a:r>
            <a:r>
              <a:rPr dirty="0">
                <a:latin typeface="Sakkal Majalla"/>
                <a:cs typeface="Sakkal Majalla"/>
              </a:rPr>
              <a:t> (4)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Source Sans Pro Regular"/>
        <a:ea typeface="Source Sans Pro Regular"/>
        <a:cs typeface="Source Sans Pro Regular"/>
      </a:majorFont>
      <a:minorFont>
        <a:latin typeface="Helvetica"/>
        <a:ea typeface="Helvetica"/>
        <a:cs typeface="Helvetica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Source Sans Pro Regular"/>
        <a:ea typeface="Source Sans Pro Regular"/>
        <a:cs typeface="Source Sans Pro Regular"/>
      </a:majorFont>
      <a:minorFont>
        <a:latin typeface="Helvetica"/>
        <a:ea typeface="Helvetica"/>
        <a:cs typeface="Helvetica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0f158c-397a-4a9d-b005-a44c92e0fccb" xsi:nil="true"/>
    <lcf76f155ced4ddcb4097134ff3c332f xmlns="e2a64997-203d-4655-a595-383c2eb1e865">
      <Terms xmlns="http://schemas.microsoft.com/office/infopath/2007/PartnerControls"/>
    </lcf76f155ced4ddcb4097134ff3c332f>
    <SharedWithUsers xmlns="450f158c-397a-4a9d-b005-a44c92e0fccb">
      <UserInfo>
        <DisplayName/>
        <AccountId xsi:nil="true"/>
        <AccountType/>
      </UserInfo>
    </SharedWithUsers>
    <MediaLengthInSeconds xmlns="e2a64997-203d-4655-a595-383c2eb1e86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D8C0AFE3A8684EAD891AA7EE49FBD9" ma:contentTypeVersion="18" ma:contentTypeDescription="Create a new document." ma:contentTypeScope="" ma:versionID="1a56caba1d28ef78f5c8feee0cc64e9b">
  <xsd:schema xmlns:xsd="http://www.w3.org/2001/XMLSchema" xmlns:xs="http://www.w3.org/2001/XMLSchema" xmlns:p="http://schemas.microsoft.com/office/2006/metadata/properties" xmlns:ns2="e2a64997-203d-4655-a595-383c2eb1e865" xmlns:ns3="450f158c-397a-4a9d-b005-a44c92e0fccb" targetNamespace="http://schemas.microsoft.com/office/2006/metadata/properties" ma:root="true" ma:fieldsID="0ca5d2017546268e0723b78e7690e2bc" ns2:_="" ns3:_="">
    <xsd:import namespace="e2a64997-203d-4655-a595-383c2eb1e865"/>
    <xsd:import namespace="450f158c-397a-4a9d-b005-a44c92e0fc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a64997-203d-4655-a595-383c2eb1e8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0f158c-397a-4a9d-b005-a44c92e0fcc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caf602-7482-4721-838f-b4f5b717ddac}" ma:internalName="TaxCatchAll" ma:showField="CatchAllData" ma:web="450f158c-397a-4a9d-b005-a44c92e0fc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789E323-A53F-426A-87D7-D974EC3BB39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C7BC390-B969-4C12-8105-17A7F1FD4820}">
  <ds:schemaRefs>
    <ds:schemaRef ds:uri="http://purl.org/dc/elements/1.1/"/>
    <ds:schemaRef ds:uri="450f158c-397a-4a9d-b005-a44c92e0fccb"/>
    <ds:schemaRef ds:uri="http://schemas.openxmlformats.org/package/2006/metadata/core-properties"/>
    <ds:schemaRef ds:uri="e2a64997-203d-4655-a595-383c2eb1e865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C4A2DEB-08EF-43FC-A97C-FD7FF53A39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a64997-203d-4655-a595-383c2eb1e865"/>
    <ds:schemaRef ds:uri="450f158c-397a-4a9d-b005-a44c92e0fcc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228</Words>
  <Application>Microsoft Office PowerPoint</Application>
  <PresentationFormat>Grand écran</PresentationFormat>
  <Paragraphs>71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RRT_Theme_v3</vt:lpstr>
      <vt:lpstr> اسم الفريق</vt:lpstr>
      <vt:lpstr>4C التواصل والمشاركة المجتمعية (1)</vt:lpstr>
      <vt:lpstr>C4 التواصل والمشاركة المجتمعية (2)</vt:lpstr>
      <vt:lpstr>C4  التواصل والمشاركة المجتمعية (3)</vt:lpstr>
      <vt:lpstr>C4  التواصل والمشاركة المجتمعية (4)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اسم الفريق</dc:title>
  <dc:creator>Szilvia Horváth</dc:creator>
  <cp:lastModifiedBy>GOMEZ, Paula</cp:lastModifiedBy>
  <cp:revision>34</cp:revision>
  <dcterms:modified xsi:type="dcterms:W3CDTF">2024-03-22T17:10:01Z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0x01010063D8C0AFE3A8684EAD891AA7EE49FBD9</vt:lpwstr>
  </property>
  <property fmtid="{D5CDD505-2E9C-101B-9397-08002B2CF9AE}" pid="3" name="Order">
    <vt:r8>3329700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TriggerFlowInfo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MediaServiceImageTags">
    <vt:lpwstr/>
  </property>
</Properties>
</file>